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83" d="100"/>
          <a:sy n="83" d="100"/>
        </p:scale>
        <p:origin x="45" y="5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04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2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2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92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0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1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7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0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1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0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6C23F82-EDE7-4BF1-9130-D239DA0E3847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8C1EFD9-BE04-49AE-88F6-8F1970A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mailto:studentsolutions@untdallas.edu" TargetMode="External"/><Relationship Id="rId4" Type="http://schemas.openxmlformats.org/officeDocument/2006/relationships/hyperlink" Target="http://www.untdallas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60" y="572357"/>
            <a:ext cx="4857750" cy="942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1470" y="2377440"/>
            <a:ext cx="130480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BIENVENIDOS</a:t>
            </a:r>
            <a:endParaRPr lang="en-US" sz="1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3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55"/>
    </mc:Choice>
    <mc:Fallback>
      <p:transition spd="slow" advTm="3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069" y="1794510"/>
            <a:ext cx="10935861" cy="4038600"/>
          </a:xfrm>
        </p:spPr>
        <p:txBody>
          <a:bodyPr>
            <a:noAutofit/>
          </a:bodyPr>
          <a:lstStyle/>
          <a:p>
            <a:pPr marL="45720" indent="0" algn="ctr">
              <a:spcBef>
                <a:spcPct val="0"/>
              </a:spcBef>
              <a:buNone/>
            </a:pPr>
            <a:r>
              <a:rPr lang="es-MX" sz="16000" dirty="0" smtClean="0">
                <a:latin typeface="+mj-lt"/>
                <a:ea typeface="+mj-ea"/>
                <a:cs typeface="+mj-cs"/>
              </a:rPr>
              <a:t>¡Gracias </a:t>
            </a:r>
            <a:r>
              <a:rPr lang="es-MX" sz="16000" dirty="0">
                <a:latin typeface="+mj-lt"/>
                <a:ea typeface="+mj-ea"/>
                <a:cs typeface="+mj-cs"/>
              </a:rPr>
              <a:t>por su tiempo!</a:t>
            </a:r>
            <a:endParaRPr lang="en-US" sz="160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563227"/>
            <a:ext cx="4857750" cy="9429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37"/>
    </mc:Choice>
    <mc:Fallback>
      <p:transition spd="slow" advTm="17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Centro de Soluciones Estudiantiles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/>
          <a:lstStyle/>
          <a:p>
            <a:r>
              <a:rPr lang="en-US" sz="3200" dirty="0"/>
              <a:t>UNT Dallas</a:t>
            </a:r>
          </a:p>
          <a:p>
            <a:r>
              <a:rPr lang="es-MX" sz="3200" dirty="0"/>
              <a:t>L</a:t>
            </a:r>
            <a:r>
              <a:rPr lang="es-MX" sz="3200" dirty="0" smtClean="0"/>
              <a:t>ocalizado</a:t>
            </a:r>
            <a:r>
              <a:rPr lang="en-US" sz="3200" dirty="0" smtClean="0"/>
              <a:t> 1er piso - </a:t>
            </a:r>
            <a:r>
              <a:rPr lang="es-MX" sz="3200" dirty="0"/>
              <a:t>Centro Estudiantil</a:t>
            </a:r>
            <a:endParaRPr lang="en-US" sz="3200" dirty="0"/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1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4"/>
    </mc:Choice>
    <mc:Fallback>
      <p:transition spd="slow" advTm="1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smtClean="0"/>
              <a:t>Que </a:t>
            </a:r>
            <a:r>
              <a:rPr lang="es-MX" dirty="0"/>
              <a:t>es el Centro de Soluciones Estudiantil?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MX" sz="2400" b="1" dirty="0"/>
              <a:t>Servimos como la ventanilla o oficina principal de algunos de nuestros departamentos de matriculación. Esos departamentos incluyen:</a:t>
            </a:r>
            <a:endParaRPr lang="en-US" sz="2400" b="1" dirty="0"/>
          </a:p>
          <a:p>
            <a:pPr lvl="2"/>
            <a:r>
              <a:rPr lang="es-MX" sz="2000" dirty="0"/>
              <a:t>Oficina de Ayuda Financiera y Becas</a:t>
            </a:r>
            <a:endParaRPr lang="en-US" sz="2000" dirty="0"/>
          </a:p>
          <a:p>
            <a:pPr lvl="2"/>
            <a:r>
              <a:rPr lang="es-MX" sz="2000" dirty="0"/>
              <a:t>Oficina de Admisiones</a:t>
            </a:r>
            <a:endParaRPr lang="en-US" sz="2000" dirty="0"/>
          </a:p>
          <a:p>
            <a:pPr lvl="2"/>
            <a:r>
              <a:rPr lang="es-MX" sz="2000" dirty="0"/>
              <a:t>Oficina de Registro</a:t>
            </a:r>
            <a:endParaRPr lang="en-US" sz="2000" dirty="0"/>
          </a:p>
          <a:p>
            <a:pPr lvl="1"/>
            <a:r>
              <a:rPr lang="es-MX" sz="2400" b="1" dirty="0"/>
              <a:t>¡Pero eso no es lo único que hacemos! </a:t>
            </a:r>
            <a:endParaRPr lang="en-US" sz="2400" b="1" dirty="0"/>
          </a:p>
          <a:p>
            <a:pPr lvl="2"/>
            <a:r>
              <a:rPr lang="es-MX" sz="2000" dirty="0"/>
              <a:t>También servimos como la oficina principal (centro de recursos) para obtener información general. Si está buscando una solución y no está seguro de dónde </a:t>
            </a:r>
            <a:r>
              <a:rPr lang="es-MX" sz="2000" dirty="0" smtClean="0"/>
              <a:t>ir, estamos </a:t>
            </a:r>
            <a:r>
              <a:rPr lang="es-MX" sz="2000" dirty="0"/>
              <a:t>aquí para ayudarlo a encontrar su solución.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9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30"/>
    </mc:Choice>
    <mc:Fallback>
      <p:transition spd="slow" advTm="3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¿Cómo nos puedes </a:t>
            </a:r>
            <a:r>
              <a:rPr lang="es-MX" dirty="0" smtClean="0"/>
              <a:t>contactar?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b="1" dirty="0"/>
              <a:t>A partir de hoy, estamos disponibles de forma </a:t>
            </a:r>
            <a:r>
              <a:rPr lang="es-MX" sz="2800" b="1" dirty="0" smtClean="0"/>
              <a:t>remota</a:t>
            </a:r>
            <a:endParaRPr lang="en-US" sz="2800" b="1" dirty="0"/>
          </a:p>
          <a:p>
            <a:pPr lvl="1"/>
            <a:r>
              <a:rPr lang="es-MX" dirty="0" smtClean="0"/>
              <a:t>Opción </a:t>
            </a:r>
            <a:r>
              <a:rPr lang="es-MX" dirty="0"/>
              <a:t>de chat que está localizado abajo en el lado izquierdo en nuestro sitio de internet que es </a:t>
            </a:r>
            <a:r>
              <a:rPr lang="es-MX" u="sng" dirty="0">
                <a:hlinkClick r:id="rId4"/>
              </a:rPr>
              <a:t>www.untdallas.edu</a:t>
            </a:r>
            <a:r>
              <a:rPr lang="es-MX" dirty="0"/>
              <a:t>. </a:t>
            </a:r>
            <a:endParaRPr lang="en-US" dirty="0" smtClean="0"/>
          </a:p>
          <a:p>
            <a:pPr lvl="2"/>
            <a:r>
              <a:rPr lang="en-US" dirty="0" smtClean="0"/>
              <a:t>Chat </a:t>
            </a:r>
            <a:r>
              <a:rPr lang="en-US" dirty="0" err="1" smtClean="0"/>
              <a:t>en</a:t>
            </a:r>
            <a:r>
              <a:rPr lang="en-US" dirty="0" smtClean="0"/>
              <a:t> vivo de Lunes – Viernes de 8am – 5pm</a:t>
            </a:r>
            <a:endParaRPr lang="es-MX" dirty="0"/>
          </a:p>
          <a:p>
            <a:pPr lvl="1"/>
            <a:r>
              <a:rPr lang="es-MX" dirty="0" smtClean="0"/>
              <a:t>Correo electrónico: </a:t>
            </a:r>
            <a:r>
              <a:rPr lang="es-MX" dirty="0" smtClean="0">
                <a:hlinkClick r:id="rId5"/>
              </a:rPr>
              <a:t>studentsolutions@untdallas.edu</a:t>
            </a:r>
            <a:endParaRPr lang="es-MX" dirty="0" smtClean="0"/>
          </a:p>
          <a:p>
            <a:pPr lvl="1"/>
            <a:r>
              <a:rPr lang="es-MX" dirty="0" smtClean="0"/>
              <a:t>Citas virtuales por medio de Microsoft </a:t>
            </a:r>
            <a:r>
              <a:rPr lang="es-MX" dirty="0" err="1" smtClean="0"/>
              <a:t>Teams</a:t>
            </a:r>
            <a:endParaRPr lang="es-MX" dirty="0" smtClean="0"/>
          </a:p>
          <a:p>
            <a:pPr lvl="1"/>
            <a:r>
              <a:rPr lang="es-MX" dirty="0" smtClean="0"/>
              <a:t>Citas por teléfono – 972.338.1774</a:t>
            </a:r>
          </a:p>
          <a:p>
            <a:r>
              <a:rPr lang="es-MX" sz="2400" b="1" dirty="0" smtClean="0"/>
              <a:t>En Persona</a:t>
            </a:r>
          </a:p>
          <a:p>
            <a:pPr lvl="1"/>
            <a:r>
              <a:rPr lang="es-MX" dirty="0"/>
              <a:t>Estamos ubicados en el Centro de Estudiantes, en el primer piso, en el ala oeste. </a:t>
            </a:r>
            <a:endParaRPr lang="es-MX" dirty="0" smtClean="0"/>
          </a:p>
          <a:p>
            <a:pPr lvl="1"/>
            <a:r>
              <a:rPr lang="es-MX" dirty="0"/>
              <a:t>Estamos en el lado opuesto </a:t>
            </a:r>
            <a:r>
              <a:rPr lang="es-MX" dirty="0" smtClean="0"/>
              <a:t>del Starbucks</a:t>
            </a:r>
            <a:r>
              <a:rPr lang="es-MX" dirty="0"/>
              <a:t>.</a:t>
            </a:r>
            <a:endParaRPr lang="es-MX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9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04"/>
    </mc:Choice>
    <mc:Fallback>
      <p:transition spd="slow" advTm="12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Oficina de Ayuda Financiera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A</a:t>
            </a:r>
            <a:r>
              <a:rPr lang="es-MX" sz="2400" b="1" dirty="0" smtClean="0"/>
              <a:t>sistencia</a:t>
            </a:r>
            <a:r>
              <a:rPr lang="en-US" sz="2400" b="1" dirty="0" smtClean="0"/>
              <a:t> con aplicaciones FAFSA/TASFA </a:t>
            </a:r>
          </a:p>
          <a:p>
            <a:pPr lvl="1"/>
            <a:r>
              <a:rPr lang="es-MX" dirty="0" smtClean="0"/>
              <a:t>Si </a:t>
            </a:r>
            <a:r>
              <a:rPr lang="es-MX" dirty="0"/>
              <a:t>tienen preguntas sobre como completar </a:t>
            </a:r>
            <a:r>
              <a:rPr lang="es-MX" dirty="0" smtClean="0"/>
              <a:t>su </a:t>
            </a:r>
            <a:r>
              <a:rPr lang="es-MX" dirty="0"/>
              <a:t>aplicación, </a:t>
            </a:r>
            <a:r>
              <a:rPr lang="es-MX" dirty="0" smtClean="0"/>
              <a:t>habrán </a:t>
            </a:r>
            <a:r>
              <a:rPr lang="es-MX" dirty="0"/>
              <a:t>representantes que les podrán </a:t>
            </a:r>
            <a:r>
              <a:rPr lang="es-MX" dirty="0" smtClean="0"/>
              <a:t>ayudar.</a:t>
            </a:r>
          </a:p>
          <a:p>
            <a:pPr lvl="1"/>
            <a:r>
              <a:rPr lang="es-MX" dirty="0" smtClean="0"/>
              <a:t>Computadoras disponibles </a:t>
            </a:r>
            <a:endParaRPr lang="es-MX" dirty="0"/>
          </a:p>
          <a:p>
            <a:r>
              <a:rPr lang="es-MX" sz="2400" b="1" dirty="0" smtClean="0"/>
              <a:t>Entregar Documentos</a:t>
            </a:r>
          </a:p>
          <a:p>
            <a:pPr lvl="1"/>
            <a:r>
              <a:rPr lang="es-MX" dirty="0" smtClean="0"/>
              <a:t>Becas</a:t>
            </a:r>
          </a:p>
          <a:p>
            <a:pPr lvl="1"/>
            <a:r>
              <a:rPr lang="es-MX" dirty="0" smtClean="0"/>
              <a:t>Verificación</a:t>
            </a:r>
          </a:p>
          <a:p>
            <a:pPr lvl="1"/>
            <a:r>
              <a:rPr lang="es-MX" dirty="0" smtClean="0"/>
              <a:t>Otros documentos solicitados</a:t>
            </a:r>
            <a:endParaRPr lang="es-MX" dirty="0"/>
          </a:p>
          <a:p>
            <a:r>
              <a:rPr lang="es-MX" sz="2400" b="1" dirty="0" smtClean="0"/>
              <a:t>Preguntas generales </a:t>
            </a:r>
          </a:p>
          <a:p>
            <a:pPr lvl="1"/>
            <a:r>
              <a:rPr lang="es-MX" dirty="0"/>
              <a:t>E</a:t>
            </a:r>
            <a:r>
              <a:rPr lang="es-MX" dirty="0" smtClean="0"/>
              <a:t>stamos </a:t>
            </a:r>
            <a:r>
              <a:rPr lang="es-MX" dirty="0"/>
              <a:t>aquí para responder cualquier pregunta que usted o su estudiante tendrá sobre su ayuda financiera</a:t>
            </a:r>
            <a:endParaRPr lang="es-MX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04"/>
    </mc:Choice>
    <mc:Fallback>
      <p:transition spd="slow" advTm="12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Oficina de </a:t>
            </a:r>
            <a:r>
              <a:rPr lang="es-MX" dirty="0" smtClean="0"/>
              <a:t>Admisiones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/>
              <a:t>Proceso de Admisión</a:t>
            </a:r>
          </a:p>
          <a:p>
            <a:pPr lvl="1"/>
            <a:r>
              <a:rPr lang="es-MX" sz="2200" dirty="0" smtClean="0"/>
              <a:t>Asistencia completando aplicaciones para nuevos estudiantes en ApplyTexas.org</a:t>
            </a:r>
          </a:p>
          <a:p>
            <a:pPr lvl="1"/>
            <a:r>
              <a:rPr lang="es-MX" sz="2200" dirty="0" smtClean="0"/>
              <a:t>Registración para recorrido de la Universidad</a:t>
            </a:r>
            <a:r>
              <a:rPr lang="es-MX" sz="2200" b="1" dirty="0" smtClean="0"/>
              <a:t> </a:t>
            </a:r>
          </a:p>
          <a:p>
            <a:pPr lvl="1"/>
            <a:r>
              <a:rPr lang="es-MX" sz="2200" dirty="0" smtClean="0"/>
              <a:t>Entregar documentos </a:t>
            </a:r>
          </a:p>
          <a:p>
            <a:pPr lvl="2"/>
            <a:r>
              <a:rPr lang="es-MX" sz="2000" dirty="0" smtClean="0"/>
              <a:t>Transcripciones, resultados de exámenes, cartas de recomendación, ensayos o composiciones, currículum, etc.. </a:t>
            </a:r>
            <a:endParaRPr lang="en-US" dirty="0" smtClean="0"/>
          </a:p>
          <a:p>
            <a:pPr lvl="1"/>
            <a:r>
              <a:rPr lang="es-MX" sz="2200" dirty="0" smtClean="0"/>
              <a:t>Actualizaciones de aplicación</a:t>
            </a:r>
          </a:p>
          <a:p>
            <a:pPr lvl="1"/>
            <a:r>
              <a:rPr lang="es-MX" sz="2200" dirty="0" smtClean="0"/>
              <a:t>Activación de portal estudiantil</a:t>
            </a:r>
          </a:p>
          <a:p>
            <a:pPr lvl="1"/>
            <a:r>
              <a:rPr lang="es-MX" sz="2200" dirty="0" smtClean="0"/>
              <a:t>Activación de correo electrónico estudiantil</a:t>
            </a:r>
          </a:p>
          <a:p>
            <a:pPr lvl="1"/>
            <a:r>
              <a:rPr lang="es-MX" sz="2200" dirty="0" smtClean="0"/>
              <a:t>Preguntas generales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0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46"/>
    </mc:Choice>
    <mc:Fallback>
      <p:transition spd="slow" advTm="10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Oficina de Registro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Entregar Documentos</a:t>
            </a:r>
          </a:p>
          <a:p>
            <a:pPr lvl="1"/>
            <a:r>
              <a:rPr lang="es-MX" dirty="0" smtClean="0"/>
              <a:t>Cambio de Registro </a:t>
            </a:r>
            <a:r>
              <a:rPr lang="en-US" dirty="0" smtClean="0"/>
              <a:t>(nombre, residencia, domicillio, etcetera)</a:t>
            </a:r>
          </a:p>
          <a:p>
            <a:pPr lvl="1"/>
            <a:r>
              <a:rPr lang="es-MX" dirty="0" smtClean="0"/>
              <a:t>Cambio de Concentración</a:t>
            </a:r>
          </a:p>
          <a:p>
            <a:pPr lvl="1"/>
            <a:r>
              <a:rPr lang="es-MX" dirty="0" smtClean="0"/>
              <a:t>Anadir o dar de baja una clase</a:t>
            </a:r>
            <a:endParaRPr lang="es-MX" dirty="0"/>
          </a:p>
          <a:p>
            <a:r>
              <a:rPr lang="es-MX" sz="2400" b="1" dirty="0" smtClean="0"/>
              <a:t>Graduación</a:t>
            </a:r>
            <a:endParaRPr lang="es-MX" b="1" dirty="0" smtClean="0"/>
          </a:p>
          <a:p>
            <a:pPr lvl="1"/>
            <a:r>
              <a:rPr lang="es-MX" dirty="0"/>
              <a:t>C</a:t>
            </a:r>
            <a:r>
              <a:rPr lang="es-MX" dirty="0" smtClean="0"/>
              <a:t>onfirmación </a:t>
            </a:r>
            <a:r>
              <a:rPr lang="es-MX" dirty="0"/>
              <a:t>de </a:t>
            </a:r>
            <a:r>
              <a:rPr lang="es-MX" dirty="0" smtClean="0"/>
              <a:t>graduación</a:t>
            </a:r>
          </a:p>
          <a:p>
            <a:pPr lvl="1"/>
            <a:r>
              <a:rPr lang="es-MX" dirty="0" smtClean="0"/>
              <a:t>Registro en línea </a:t>
            </a:r>
            <a:endParaRPr lang="es-MX" dirty="0"/>
          </a:p>
          <a:p>
            <a:r>
              <a:rPr lang="es-MX" sz="2400" b="1" dirty="0" smtClean="0"/>
              <a:t>Asistencia con portal estudiantil</a:t>
            </a:r>
          </a:p>
          <a:p>
            <a:pPr lvl="1"/>
            <a:r>
              <a:rPr lang="es-MX" dirty="0" smtClean="0"/>
              <a:t>Ordenando transcripción oficial </a:t>
            </a:r>
          </a:p>
          <a:p>
            <a:pPr lvl="1"/>
            <a:r>
              <a:rPr lang="es-MX" dirty="0" smtClean="0"/>
              <a:t>Descargar transcripción no oficial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6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23"/>
    </mc:Choice>
    <mc:Fallback>
      <p:transition spd="slow" advTm="8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Recursos Adicionales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MX" b="1" dirty="0" smtClean="0"/>
              <a:t>Matriculación</a:t>
            </a:r>
            <a:r>
              <a:rPr lang="es-MX" dirty="0" smtClean="0"/>
              <a:t> </a:t>
            </a:r>
          </a:p>
          <a:p>
            <a:pPr lvl="1"/>
            <a:r>
              <a:rPr lang="es-MX" dirty="0" smtClean="0"/>
              <a:t>Oficina de Asesoramiento Académico</a:t>
            </a:r>
          </a:p>
          <a:p>
            <a:pPr lvl="1"/>
            <a:r>
              <a:rPr lang="es-MX" dirty="0" smtClean="0"/>
              <a:t>Éxito Estudiantil</a:t>
            </a:r>
            <a:endParaRPr lang="es-MX" dirty="0"/>
          </a:p>
          <a:p>
            <a:r>
              <a:rPr lang="es-MX" b="1" dirty="0" smtClean="0"/>
              <a:t>Asuntos Académicos </a:t>
            </a:r>
          </a:p>
          <a:p>
            <a:pPr lvl="1"/>
            <a:r>
              <a:rPr lang="es-MX" dirty="0" smtClean="0"/>
              <a:t> Aprendizaje </a:t>
            </a:r>
            <a:r>
              <a:rPr lang="es-MX" dirty="0"/>
              <a:t>E</a:t>
            </a:r>
            <a:r>
              <a:rPr lang="es-MX" dirty="0" smtClean="0"/>
              <a:t>xperiencial </a:t>
            </a:r>
          </a:p>
          <a:p>
            <a:pPr lvl="1"/>
            <a:r>
              <a:rPr lang="es-MX" dirty="0" smtClean="0"/>
              <a:t>Centro de Tutoría </a:t>
            </a:r>
          </a:p>
          <a:p>
            <a:pPr lvl="1"/>
            <a:r>
              <a:rPr lang="es-MX" dirty="0" smtClean="0"/>
              <a:t>Librería </a:t>
            </a:r>
            <a:endParaRPr lang="es-MX" dirty="0"/>
          </a:p>
          <a:p>
            <a:r>
              <a:rPr lang="es-MX" b="1" dirty="0" smtClean="0"/>
              <a:t>Asuntos Estudiantiles</a:t>
            </a:r>
          </a:p>
          <a:p>
            <a:pPr lvl="1"/>
            <a:r>
              <a:rPr lang="es-MX" dirty="0" smtClean="0"/>
              <a:t>Vivienda y Residencia</a:t>
            </a:r>
          </a:p>
          <a:p>
            <a:pPr lvl="1"/>
            <a:r>
              <a:rPr lang="es-MX" dirty="0" smtClean="0"/>
              <a:t>Servicios de Discapacidad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MX" b="1" dirty="0" smtClean="0"/>
              <a:t>Asuntos Estudiantiles </a:t>
            </a:r>
          </a:p>
          <a:p>
            <a:pPr lvl="1"/>
            <a:r>
              <a:rPr lang="es-MX" dirty="0"/>
              <a:t>Servicios de Careras</a:t>
            </a:r>
          </a:p>
          <a:p>
            <a:pPr lvl="1"/>
            <a:r>
              <a:rPr lang="es-MX" dirty="0"/>
              <a:t>Asesoramiento de Bien Estar y </a:t>
            </a:r>
            <a:r>
              <a:rPr lang="es-MX" dirty="0" smtClean="0"/>
              <a:t>Consejería </a:t>
            </a:r>
            <a:endParaRPr lang="en-US" dirty="0"/>
          </a:p>
          <a:p>
            <a:r>
              <a:rPr lang="es-MX" b="1" dirty="0" smtClean="0"/>
              <a:t>Vida Estudiantil</a:t>
            </a:r>
          </a:p>
          <a:p>
            <a:pPr lvl="1"/>
            <a:r>
              <a:rPr lang="es-MX" dirty="0" smtClean="0"/>
              <a:t>Participación y Organizaciones </a:t>
            </a:r>
            <a:r>
              <a:rPr lang="es-MX" dirty="0"/>
              <a:t>E</a:t>
            </a:r>
            <a:r>
              <a:rPr lang="es-MX" dirty="0" smtClean="0"/>
              <a:t>studiantiles</a:t>
            </a:r>
          </a:p>
          <a:p>
            <a:pPr lvl="1"/>
            <a:r>
              <a:rPr lang="es-MX" dirty="0" smtClean="0"/>
              <a:t>Programas de Liderazgo y Multiculturales</a:t>
            </a:r>
          </a:p>
          <a:p>
            <a:pPr lvl="1"/>
            <a:r>
              <a:rPr lang="es-MX" dirty="0" smtClean="0"/>
              <a:t>Asociación del Gobierno Estudiantil</a:t>
            </a:r>
          </a:p>
          <a:p>
            <a:pPr lvl="1"/>
            <a:r>
              <a:rPr lang="es-MX" dirty="0" smtClean="0"/>
              <a:t>Eruditos Presidenciales</a:t>
            </a:r>
          </a:p>
          <a:p>
            <a:pPr marL="274320" lvl="1" indent="0">
              <a:buNone/>
            </a:pPr>
            <a:endParaRPr lang="es-MX" dirty="0"/>
          </a:p>
          <a:p>
            <a:pPr marL="274320" lvl="1" indent="0">
              <a:buNone/>
            </a:pPr>
            <a:r>
              <a:rPr lang="es-MX" sz="2600" b="1" dirty="0"/>
              <a:t>¡</a:t>
            </a:r>
            <a:r>
              <a:rPr lang="es-MX" sz="2600" b="1" dirty="0" smtClean="0"/>
              <a:t>La lista sigue y sigue!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8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61"/>
    </mc:Choice>
    <mc:Fallback>
      <p:transition spd="slow" advTm="6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¿ </a:t>
            </a:r>
            <a:r>
              <a:rPr lang="es-MX" dirty="0" smtClean="0"/>
              <a:t>Porque </a:t>
            </a:r>
            <a:r>
              <a:rPr lang="es-MX" dirty="0"/>
              <a:t>debe utilizar el Centro de Soluciones </a:t>
            </a:r>
            <a:r>
              <a:rPr lang="es-MX" dirty="0" smtClean="0"/>
              <a:t>Estudiantiles?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MX" sz="2400" dirty="0"/>
              <a:t>A veces, los procesos y procedimientos de la universidad pueden generar un poco de confusión. Puede encontrarse con una situación que lo obligue a sentir que necesita ayuda, pero no sabe por dónde empezar. Si no está seguro de qué departamento necesita, qué proceso debe completar y / o busca un lugar para venir y obtener una aclaración ... ¡El Centro de Soluciones para Estudiantes es el lugar perfecto para usted!</a:t>
            </a:r>
            <a:endParaRPr lang="en-US" sz="2400" dirty="0"/>
          </a:p>
          <a:p>
            <a:pPr marL="45720" indent="0">
              <a:buNone/>
            </a:pPr>
            <a:endParaRPr lang="es-MX" dirty="0" smtClean="0"/>
          </a:p>
          <a:p>
            <a:pPr marL="45720" indent="0" algn="ctr">
              <a:buNone/>
            </a:pPr>
            <a:r>
              <a:rPr lang="es-MX" dirty="0" smtClean="0"/>
              <a:t>En caso de duda, estamos aquí para servirles</a:t>
            </a:r>
          </a:p>
          <a:p>
            <a:pPr marL="45720" indent="0" algn="ctr">
              <a:buNone/>
            </a:pPr>
            <a:r>
              <a:rPr lang="en-US" sz="2400" b="1" dirty="0" smtClean="0"/>
              <a:t>- Centro de </a:t>
            </a:r>
            <a:r>
              <a:rPr lang="en-US" sz="2400" b="1" dirty="0" err="1" smtClean="0"/>
              <a:t>Soluciones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Estudiantiles</a:t>
            </a:r>
            <a:r>
              <a:rPr lang="en-US" sz="2400" b="1" dirty="0" smtClean="0"/>
              <a:t> de UNT Dallas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70"/>
    </mc:Choice>
    <mc:Fallback>
      <p:transition spd="slow" advTm="5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Solutions Presentation (Parents)</Template>
  <TotalTime>186</TotalTime>
  <Words>515</Words>
  <Application>Microsoft Office PowerPoint</Application>
  <PresentationFormat>Widescreen</PresentationFormat>
  <Paragraphs>79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Cambria</vt:lpstr>
      <vt:lpstr>Corbel</vt:lpstr>
      <vt:lpstr>Basis</vt:lpstr>
      <vt:lpstr>PowerPoint Presentation</vt:lpstr>
      <vt:lpstr>Centro de Soluciones Estudiantiles</vt:lpstr>
      <vt:lpstr>¿Que es el Centro de Soluciones Estudiantil?</vt:lpstr>
      <vt:lpstr>¿Cómo nos puedes contactar?</vt:lpstr>
      <vt:lpstr>Oficina de Ayuda Financiera</vt:lpstr>
      <vt:lpstr>Oficina de Admisiones</vt:lpstr>
      <vt:lpstr>Oficina de Registro</vt:lpstr>
      <vt:lpstr>Recursos Adicionales </vt:lpstr>
      <vt:lpstr>¿ Porque debe utilizar el Centro de Soluciones Estudiantiles?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Rodriguez, Elida</dc:creator>
  <cp:lastModifiedBy>Martinez Rodriguez, Elida</cp:lastModifiedBy>
  <cp:revision>18</cp:revision>
  <dcterms:created xsi:type="dcterms:W3CDTF">2020-08-07T17:54:17Z</dcterms:created>
  <dcterms:modified xsi:type="dcterms:W3CDTF">2020-08-07T21:00:40Z</dcterms:modified>
</cp:coreProperties>
</file>